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2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51"/>
    <p:restoredTop sz="94656"/>
  </p:normalViewPr>
  <p:slideViewPr>
    <p:cSldViewPr snapToGrid="0" snapToObjects="1">
      <p:cViewPr>
        <p:scale>
          <a:sx n="71" d="100"/>
          <a:sy n="71" d="100"/>
        </p:scale>
        <p:origin x="1264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D4E29CE-AA80-8A4C-BDE1-9FD69E5AABF0}" type="datetimeFigureOut">
              <a:rPr lang="en-US" smtClean="0"/>
              <a:t>6/21/19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AA5B688-53A4-A347-A35E-CFBFD216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00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hi.org/communities/blogs/sink-or-swim-when-caregivers-a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Does Floating Effect Nurse Satisfaction and Patient Care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Kendall Fischer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5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Floating effect on nurses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4880086" cy="3416300"/>
          </a:xfrm>
        </p:spPr>
        <p:txBody>
          <a:bodyPr/>
          <a:lstStyle/>
          <a:p>
            <a:r>
              <a:rPr lang="en-US" dirty="0" smtClean="0"/>
              <a:t>Floating is a source of employee dissatisfaction and resentment </a:t>
            </a:r>
          </a:p>
          <a:p>
            <a:r>
              <a:rPr lang="en-US" dirty="0" smtClean="0"/>
              <a:t>Nurses are sent </a:t>
            </a:r>
            <a:r>
              <a:rPr lang="en-US" dirty="0" smtClean="0"/>
              <a:t>to a </a:t>
            </a:r>
            <a:r>
              <a:rPr lang="en-US" dirty="0" smtClean="0"/>
              <a:t>floor they are not comfortable on </a:t>
            </a:r>
          </a:p>
          <a:p>
            <a:r>
              <a:rPr lang="en-US" dirty="0" smtClean="0"/>
              <a:t>Nurses aren't familiar with the floor layout or location of supplies </a:t>
            </a:r>
          </a:p>
          <a:p>
            <a:r>
              <a:rPr lang="en-US" dirty="0" smtClean="0"/>
              <a:t>Nurses are made to work with coworkers they aren't comfortable with 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284" y="2603500"/>
            <a:ext cx="3706475" cy="247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547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Facebook Poll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Utilizing the poll feature on Facebook a survey was conducted to gain insight on </a:t>
            </a:r>
            <a:r>
              <a:rPr lang="en-US" dirty="0" smtClean="0"/>
              <a:t>registered nurses’</a:t>
            </a:r>
            <a:r>
              <a:rPr lang="en-US" dirty="0" smtClean="0"/>
              <a:t> </a:t>
            </a:r>
            <a:r>
              <a:rPr lang="en-US" dirty="0" smtClean="0"/>
              <a:t>feelings toward floating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70079"/>
              </p:ext>
            </p:extLst>
          </p:nvPr>
        </p:nvGraphicFramePr>
        <p:xfrm>
          <a:off x="2181141" y="3346290"/>
          <a:ext cx="7231800" cy="21712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4731"/>
                <a:gridCol w="2167069"/>
              </a:tblGrid>
              <a:tr h="708242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Thoughts on Floating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Number of responses 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2659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 can’t stand floating 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189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2659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I’d rather not float 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245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2659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I’m indifferent about floating 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2659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 enjoy floating 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74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86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it effect patient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Nurses are unfamiliar with patients on different floors</a:t>
            </a:r>
          </a:p>
          <a:p>
            <a:pPr lvl="1"/>
            <a:r>
              <a:rPr lang="en-US" dirty="0" smtClean="0"/>
              <a:t>Different acuities and patient population </a:t>
            </a:r>
          </a:p>
          <a:p>
            <a:r>
              <a:rPr lang="en-US" dirty="0" smtClean="0"/>
              <a:t>Nurses are unfamiliar with specialty doctors, which doctors to contact with important information </a:t>
            </a:r>
          </a:p>
          <a:p>
            <a:r>
              <a:rPr lang="en-US" dirty="0" smtClean="0"/>
              <a:t>Lack of knowledge of a certain floor can give the nurse an appearance of inexperience and incompetence </a:t>
            </a:r>
          </a:p>
          <a:p>
            <a:pPr lvl="1"/>
            <a:r>
              <a:rPr lang="en-US" dirty="0" smtClean="0"/>
              <a:t>Patients can sense discomfort </a:t>
            </a:r>
          </a:p>
        </p:txBody>
      </p:sp>
    </p:spTree>
    <p:extLst>
      <p:ext uri="{BB962C8B-B14F-4D97-AF65-F5344CB8AC3E}">
        <p14:creationId xmlns:p14="http://schemas.microsoft.com/office/powerpoint/2010/main" val="1403285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hire a float pool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989" y="2531781"/>
            <a:ext cx="5103813" cy="3416300"/>
          </a:xfrm>
        </p:spPr>
        <p:txBody>
          <a:bodyPr/>
          <a:lstStyle/>
          <a:p>
            <a:r>
              <a:rPr lang="en-US" dirty="0" smtClean="0"/>
              <a:t>Float nurses are hired specifically to float from floor to floor to fill in any gaps in staffing- saving on overtime pay for floor nurses </a:t>
            </a:r>
          </a:p>
          <a:p>
            <a:r>
              <a:rPr lang="en-US" dirty="0" smtClean="0"/>
              <a:t>Float nurses are highly qualified to work in an array different specialties</a:t>
            </a:r>
          </a:p>
          <a:p>
            <a:r>
              <a:rPr lang="en-US" dirty="0" smtClean="0"/>
              <a:t>Float nurses are comfortable and have been oriented on many floors throughout a hospital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54" y="2531781"/>
            <a:ext cx="4402788" cy="293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dirty="0"/>
              <a:t>“Using Float Pools to Reduce Nurse Overtime Costs.” </a:t>
            </a:r>
            <a:r>
              <a:rPr lang="en-US" i="1" dirty="0" err="1"/>
              <a:t>ShiftWizard</a:t>
            </a:r>
            <a:r>
              <a:rPr lang="en-US" dirty="0"/>
              <a:t>, 7 June 2019,	</a:t>
            </a:r>
            <a:r>
              <a:rPr lang="en-US" dirty="0" err="1"/>
              <a:t>www.shiftwizard.com</a:t>
            </a:r>
            <a:r>
              <a:rPr lang="en-US" dirty="0"/>
              <a:t>/using-float-pools-reduce-nurse-overtime-costs/.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 err="1"/>
              <a:t>Bitanga</a:t>
            </a:r>
            <a:r>
              <a:rPr lang="en-US" dirty="0"/>
              <a:t>, Marina E. “What Are The Effects of Floating to Nurses and </a:t>
            </a:r>
            <a:r>
              <a:rPr lang="en-US" dirty="0" smtClean="0"/>
              <a:t>Patient	Care</a:t>
            </a:r>
            <a:r>
              <a:rPr lang="en-US" dirty="0"/>
              <a:t>.” </a:t>
            </a:r>
            <a:r>
              <a:rPr lang="en-US" i="1" dirty="0"/>
              <a:t>Journal </a:t>
            </a:r>
            <a:r>
              <a:rPr lang="en-US" i="1" dirty="0" smtClean="0"/>
              <a:t>of Nursing</a:t>
            </a:r>
            <a:r>
              <a:rPr lang="en-US" dirty="0"/>
              <a:t>, </a:t>
            </a:r>
            <a:r>
              <a:rPr lang="en-US" dirty="0" err="1" smtClean="0"/>
              <a:t>rn-journal.com</a:t>
            </a:r>
            <a:r>
              <a:rPr lang="en-US" dirty="0" smtClean="0"/>
              <a:t>/journal-of-nursing/effects-of	floating	to-nurses-and-patient-care</a:t>
            </a:r>
            <a:r>
              <a:rPr lang="en-US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 err="1"/>
              <a:t>Hussaini</a:t>
            </a:r>
            <a:r>
              <a:rPr lang="en-US" dirty="0"/>
              <a:t>, </a:t>
            </a:r>
            <a:r>
              <a:rPr lang="en-US" dirty="0" err="1"/>
              <a:t>Anila</a:t>
            </a:r>
            <a:r>
              <a:rPr lang="en-US" dirty="0"/>
              <a:t>. “Sink or Swim: When Caregivers Are Asked to Float.” 25 </a:t>
            </a:r>
            <a:r>
              <a:rPr lang="en-US" dirty="0" smtClean="0"/>
              <a:t>Mar.	2014, </a:t>
            </a:r>
            <a:r>
              <a:rPr lang="en-US" dirty="0" smtClean="0">
                <a:hlinkClick r:id="rId2"/>
              </a:rPr>
              <a:t>www.ihi.org/communities/blogs/sink-or-swim-when-caregivers-are</a:t>
            </a:r>
            <a:r>
              <a:rPr lang="en-US" dirty="0" smtClean="0"/>
              <a:t>	asked-to-float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571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1026</TotalTime>
  <Words>225</Words>
  <Application>Microsoft Macintosh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Century Gothic</vt:lpstr>
      <vt:lpstr>Times New Roman</vt:lpstr>
      <vt:lpstr>Wingdings 3</vt:lpstr>
      <vt:lpstr>Arial</vt:lpstr>
      <vt:lpstr>Ion Boardroom</vt:lpstr>
      <vt:lpstr>How Does Floating Effect Nurse Satisfaction and Patient Care </vt:lpstr>
      <vt:lpstr>Floating effect on nurses </vt:lpstr>
      <vt:lpstr>Facebook Poll </vt:lpstr>
      <vt:lpstr>How can it effect patient care</vt:lpstr>
      <vt:lpstr>Why hire a float pool </vt:lpstr>
      <vt:lpstr>References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Does Floating Effect Nurse Satisfaction and Patient Care </dc:title>
  <dc:creator>Kendall Fischer</dc:creator>
  <cp:lastModifiedBy>Kendall Fischer</cp:lastModifiedBy>
  <cp:revision>7</cp:revision>
  <dcterms:created xsi:type="dcterms:W3CDTF">2019-06-19T18:10:14Z</dcterms:created>
  <dcterms:modified xsi:type="dcterms:W3CDTF">2019-06-21T14:53:50Z</dcterms:modified>
</cp:coreProperties>
</file>